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275" r:id="rId20"/>
    <p:sldId id="268" r:id="rId21"/>
    <p:sldId id="273" r:id="rId22"/>
    <p:sldId id="277" r:id="rId23"/>
    <p:sldId id="280" r:id="rId24"/>
    <p:sldId id="298" r:id="rId25"/>
    <p:sldId id="281" r:id="rId26"/>
    <p:sldId id="282" r:id="rId27"/>
    <p:sldId id="283" r:id="rId28"/>
    <p:sldId id="284" r:id="rId29"/>
    <p:sldId id="290" r:id="rId30"/>
    <p:sldId id="291" r:id="rId31"/>
    <p:sldId id="292" r:id="rId32"/>
    <p:sldId id="293" r:id="rId33"/>
    <p:sldId id="299" r:id="rId34"/>
    <p:sldId id="300" r:id="rId35"/>
    <p:sldId id="301" r:id="rId36"/>
    <p:sldId id="302" r:id="rId37"/>
    <p:sldId id="304" r:id="rId38"/>
    <p:sldId id="305" r:id="rId39"/>
    <p:sldId id="306" r:id="rId40"/>
    <p:sldId id="294" r:id="rId41"/>
    <p:sldId id="295" r:id="rId42"/>
    <p:sldId id="296" r:id="rId43"/>
    <p:sldId id="307" r:id="rId44"/>
    <p:sldId id="297" r:id="rId45"/>
    <p:sldId id="308" r:id="rId46"/>
    <p:sldId id="368" r:id="rId47"/>
    <p:sldId id="369" r:id="rId48"/>
    <p:sldId id="370" r:id="rId49"/>
    <p:sldId id="373" r:id="rId50"/>
    <p:sldId id="376" r:id="rId51"/>
    <p:sldId id="377" r:id="rId52"/>
    <p:sldId id="378" r:id="rId53"/>
    <p:sldId id="385" r:id="rId54"/>
    <p:sldId id="386" r:id="rId55"/>
    <p:sldId id="374" r:id="rId56"/>
    <p:sldId id="379" r:id="rId57"/>
    <p:sldId id="387" r:id="rId58"/>
    <p:sldId id="388" r:id="rId59"/>
    <p:sldId id="380" r:id="rId60"/>
    <p:sldId id="381" r:id="rId61"/>
    <p:sldId id="375" r:id="rId62"/>
    <p:sldId id="382" r:id="rId63"/>
    <p:sldId id="384" r:id="rId64"/>
    <p:sldId id="383" r:id="rId65"/>
    <p:sldId id="389" r:id="rId66"/>
    <p:sldId id="390" r:id="rId67"/>
    <p:sldId id="371" r:id="rId68"/>
    <p:sldId id="372" r:id="rId69"/>
    <p:sldId id="309" r:id="rId70"/>
    <p:sldId id="311" r:id="rId71"/>
    <p:sldId id="313" r:id="rId72"/>
    <p:sldId id="365" r:id="rId73"/>
    <p:sldId id="391" r:id="rId74"/>
    <p:sldId id="392" r:id="rId75"/>
    <p:sldId id="393" r:id="rId76"/>
    <p:sldId id="394" r:id="rId77"/>
    <p:sldId id="395" r:id="rId78"/>
    <p:sldId id="396" r:id="rId79"/>
    <p:sldId id="353" r:id="rId80"/>
    <p:sldId id="354" r:id="rId81"/>
    <p:sldId id="355" r:id="rId82"/>
    <p:sldId id="366" r:id="rId83"/>
    <p:sldId id="325" r:id="rId84"/>
    <p:sldId id="319" r:id="rId85"/>
    <p:sldId id="367" r:id="rId86"/>
    <p:sldId id="327" r:id="rId87"/>
    <p:sldId id="344" r:id="rId88"/>
    <p:sldId id="349" r:id="rId89"/>
    <p:sldId id="356" r:id="rId90"/>
    <p:sldId id="359" r:id="rId91"/>
    <p:sldId id="399" r:id="rId92"/>
    <p:sldId id="401" r:id="rId93"/>
    <p:sldId id="398" r:id="rId94"/>
    <p:sldId id="402" r:id="rId95"/>
    <p:sldId id="397" r:id="rId96"/>
    <p:sldId id="407" r:id="rId97"/>
    <p:sldId id="408" r:id="rId98"/>
    <p:sldId id="409" r:id="rId99"/>
    <p:sldId id="410" r:id="rId100"/>
    <p:sldId id="411" r:id="rId101"/>
    <p:sldId id="412" r:id="rId102"/>
    <p:sldId id="413" r:id="rId103"/>
    <p:sldId id="414" r:id="rId104"/>
    <p:sldId id="403" r:id="rId105"/>
    <p:sldId id="405" r:id="rId106"/>
    <p:sldId id="406" r:id="rId107"/>
    <p:sldId id="415" r:id="rId108"/>
    <p:sldId id="416" r:id="rId109"/>
    <p:sldId id="418" r:id="rId110"/>
    <p:sldId id="417" r:id="rId111"/>
    <p:sldId id="421" r:id="rId112"/>
    <p:sldId id="422" r:id="rId113"/>
    <p:sldId id="419" r:id="rId114"/>
    <p:sldId id="420" r:id="rId115"/>
    <p:sldId id="425" r:id="rId116"/>
    <p:sldId id="427" r:id="rId117"/>
    <p:sldId id="423" r:id="rId118"/>
    <p:sldId id="424" r:id="rId119"/>
    <p:sldId id="426" r:id="rId120"/>
    <p:sldId id="429" r:id="rId121"/>
    <p:sldId id="428" r:id="rId122"/>
    <p:sldId id="439" r:id="rId123"/>
    <p:sldId id="430" r:id="rId124"/>
    <p:sldId id="436" r:id="rId125"/>
    <p:sldId id="437" r:id="rId126"/>
    <p:sldId id="440" r:id="rId127"/>
    <p:sldId id="462" r:id="rId128"/>
    <p:sldId id="463" r:id="rId129"/>
    <p:sldId id="464" r:id="rId130"/>
    <p:sldId id="443" r:id="rId131"/>
    <p:sldId id="465" r:id="rId132"/>
    <p:sldId id="466" r:id="rId133"/>
    <p:sldId id="467" r:id="rId134"/>
    <p:sldId id="468" r:id="rId135"/>
    <p:sldId id="469" r:id="rId136"/>
    <p:sldId id="470" r:id="rId137"/>
    <p:sldId id="471" r:id="rId138"/>
    <p:sldId id="472" r:id="rId139"/>
    <p:sldId id="455" r:id="rId140"/>
    <p:sldId id="460" r:id="rId141"/>
    <p:sldId id="461" r:id="rId142"/>
    <p:sldId id="473" r:id="rId143"/>
    <p:sldId id="475" r:id="rId144"/>
    <p:sldId id="474" r:id="rId145"/>
    <p:sldId id="476" r:id="rId146"/>
    <p:sldId id="477" r:id="rId147"/>
    <p:sldId id="478" r:id="rId148"/>
    <p:sldId id="479" r:id="rId149"/>
    <p:sldId id="480" r:id="rId150"/>
    <p:sldId id="481" r:id="rId151"/>
    <p:sldId id="483" r:id="rId152"/>
    <p:sldId id="484" r:id="rId153"/>
    <p:sldId id="485" r:id="rId154"/>
    <p:sldId id="486" r:id="rId155"/>
    <p:sldId id="491" r:id="rId156"/>
    <p:sldId id="492" r:id="rId157"/>
    <p:sldId id="494" r:id="rId158"/>
    <p:sldId id="498" r:id="rId159"/>
    <p:sldId id="499" r:id="rId160"/>
    <p:sldId id="500" r:id="rId161"/>
    <p:sldId id="495" r:id="rId162"/>
    <p:sldId id="501" r:id="rId163"/>
    <p:sldId id="496" r:id="rId164"/>
    <p:sldId id="497" r:id="rId165"/>
    <p:sldId id="502" r:id="rId166"/>
    <p:sldId id="431" r:id="rId167"/>
    <p:sldId id="434" r:id="rId168"/>
    <p:sldId id="489" r:id="rId169"/>
    <p:sldId id="435" r:id="rId170"/>
    <p:sldId id="441" r:id="rId171"/>
    <p:sldId id="442" r:id="rId172"/>
    <p:sldId id="444" r:id="rId173"/>
    <p:sldId id="445" r:id="rId174"/>
    <p:sldId id="446" r:id="rId175"/>
    <p:sldId id="448" r:id="rId176"/>
    <p:sldId id="449" r:id="rId177"/>
    <p:sldId id="450" r:id="rId178"/>
    <p:sldId id="451" r:id="rId179"/>
    <p:sldId id="452" r:id="rId180"/>
    <p:sldId id="488" r:id="rId181"/>
    <p:sldId id="507" r:id="rId182"/>
    <p:sldId id="456" r:id="rId183"/>
    <p:sldId id="432" r:id="rId184"/>
    <p:sldId id="457" r:id="rId185"/>
    <p:sldId id="487" r:id="rId186"/>
    <p:sldId id="508" r:id="rId187"/>
    <p:sldId id="459" r:id="rId188"/>
    <p:sldId id="503" r:id="rId189"/>
    <p:sldId id="504" r:id="rId190"/>
    <p:sldId id="505" r:id="rId191"/>
    <p:sldId id="506" r:id="rId192"/>
    <p:sldId id="433" r:id="rId193"/>
    <p:sldId id="509" r:id="rId194"/>
    <p:sldId id="510" r:id="rId195"/>
    <p:sldId id="511" r:id="rId196"/>
    <p:sldId id="516" r:id="rId197"/>
    <p:sldId id="532" r:id="rId198"/>
    <p:sldId id="533" r:id="rId199"/>
    <p:sldId id="515" r:id="rId200"/>
    <p:sldId id="531" r:id="rId201"/>
    <p:sldId id="512" r:id="rId202"/>
    <p:sldId id="522" r:id="rId203"/>
    <p:sldId id="513" r:id="rId204"/>
    <p:sldId id="514" r:id="rId205"/>
    <p:sldId id="523" r:id="rId206"/>
    <p:sldId id="517" r:id="rId207"/>
    <p:sldId id="518" r:id="rId208"/>
    <p:sldId id="519" r:id="rId209"/>
    <p:sldId id="520" r:id="rId210"/>
    <p:sldId id="524" r:id="rId211"/>
    <p:sldId id="525" r:id="rId212"/>
    <p:sldId id="526" r:id="rId213"/>
    <p:sldId id="527" r:id="rId214"/>
    <p:sldId id="528" r:id="rId215"/>
    <p:sldId id="529" r:id="rId216"/>
    <p:sldId id="530" r:id="rId217"/>
    <p:sldId id="534" r:id="rId218"/>
    <p:sldId id="535" r:id="rId219"/>
    <p:sldId id="537" r:id="rId220"/>
    <p:sldId id="536" r:id="rId221"/>
    <p:sldId id="539" r:id="rId222"/>
    <p:sldId id="538" r:id="rId223"/>
    <p:sldId id="279"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AFECED"/>
    <a:srgbClr val="B2FF00"/>
    <a:srgbClr val="0019FF"/>
    <a:srgbClr val="944585"/>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0" d="100"/>
          <a:sy n="80" d="100"/>
        </p:scale>
        <p:origin x="58"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#eType0</c:v>
                </c:pt>
              </c:strCache>
            </c:strRef>
          </c:tx>
          <c:spPr>
            <a:solidFill>
              <a:schemeClr val="accent6">
                <a:shade val="47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Sheet1!$B$2:$B$7</c:f>
              <c:numCache>
                <c:formatCode>General</c:formatCode>
                <c:ptCount val="6"/>
                <c:pt idx="0">
                  <c:v>187</c:v>
                </c:pt>
                <c:pt idx="1">
                  <c:v>258</c:v>
                </c:pt>
                <c:pt idx="2">
                  <c:v>109</c:v>
                </c:pt>
                <c:pt idx="3">
                  <c:v>45</c:v>
                </c:pt>
                <c:pt idx="4">
                  <c:v>17</c:v>
                </c:pt>
                <c:pt idx="5">
                  <c:v>314</c:v>
                </c:pt>
              </c:numCache>
            </c:numRef>
          </c:val>
        </c:ser>
        <c:ser>
          <c:idx val="1"/>
          <c:order val="1"/>
          <c:tx>
            <c:strRef>
              <c:f>Sheet1!$C$1</c:f>
              <c:strCache>
                <c:ptCount val="1"/>
                <c:pt idx="0">
                  <c:v>#eType1</c:v>
                </c:pt>
              </c:strCache>
            </c:strRef>
          </c:tx>
          <c:spPr>
            <a:solidFill>
              <a:schemeClr val="accent6">
                <a:shade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Sheet1!$C$2:$C$7</c:f>
              <c:numCache>
                <c:formatCode>General</c:formatCode>
                <c:ptCount val="6"/>
                <c:pt idx="0">
                  <c:v>131</c:v>
                </c:pt>
                <c:pt idx="1">
                  <c:v>177</c:v>
                </c:pt>
                <c:pt idx="2">
                  <c:v>51</c:v>
                </c:pt>
                <c:pt idx="3">
                  <c:v>61</c:v>
                </c:pt>
                <c:pt idx="4">
                  <c:v>14</c:v>
                </c:pt>
                <c:pt idx="5">
                  <c:v>249</c:v>
                </c:pt>
              </c:numCache>
            </c:numRef>
          </c:val>
        </c:ser>
        <c:ser>
          <c:idx val="2"/>
          <c:order val="2"/>
          <c:tx>
            <c:strRef>
              <c:f>Sheet1!$D$1</c:f>
              <c:strCache>
                <c:ptCount val="1"/>
                <c:pt idx="0">
                  <c:v>#eType2</c:v>
                </c:pt>
              </c:strCache>
            </c:strRef>
          </c:tx>
          <c:spPr>
            <a:solidFill>
              <a:schemeClr val="accent6">
                <a:shade val="82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Sheet1!$D$2:$D$7</c:f>
              <c:numCache>
                <c:formatCode>General</c:formatCode>
                <c:ptCount val="6"/>
                <c:pt idx="0">
                  <c:v>7</c:v>
                </c:pt>
                <c:pt idx="1">
                  <c:v>7</c:v>
                </c:pt>
                <c:pt idx="2">
                  <c:v>6</c:v>
                </c:pt>
                <c:pt idx="3">
                  <c:v>5</c:v>
                </c:pt>
                <c:pt idx="4">
                  <c:v>11</c:v>
                </c:pt>
                <c:pt idx="5">
                  <c:v>9</c:v>
                </c:pt>
              </c:numCache>
            </c:numRef>
          </c:val>
        </c:ser>
        <c:ser>
          <c:idx val="3"/>
          <c:order val="3"/>
          <c:tx>
            <c:strRef>
              <c:f>Sheet1!$E$1</c:f>
              <c:strCache>
                <c:ptCount val="1"/>
                <c:pt idx="0">
                  <c:v>#eType3</c:v>
                </c:pt>
              </c:strCache>
            </c:strRef>
          </c:tx>
          <c:spPr>
            <a:solidFill>
              <a:schemeClr val="accent6"/>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Sheet1!$E$2:$E$7</c:f>
              <c:numCache>
                <c:formatCode>General</c:formatCode>
                <c:ptCount val="6"/>
                <c:pt idx="0">
                  <c:v>7</c:v>
                </c:pt>
                <c:pt idx="1">
                  <c:v>7</c:v>
                </c:pt>
                <c:pt idx="2">
                  <c:v>6</c:v>
                </c:pt>
                <c:pt idx="3">
                  <c:v>12</c:v>
                </c:pt>
                <c:pt idx="4">
                  <c:v>40</c:v>
                </c:pt>
                <c:pt idx="5">
                  <c:v>9</c:v>
                </c:pt>
              </c:numCache>
            </c:numRef>
          </c:val>
        </c:ser>
        <c:ser>
          <c:idx val="4"/>
          <c:order val="4"/>
          <c:tx>
            <c:strRef>
              <c:f>Sheet1!$F$1</c:f>
              <c:strCache>
                <c:ptCount val="1"/>
                <c:pt idx="0">
                  <c:v>#eType4</c:v>
                </c:pt>
              </c:strCache>
            </c:strRef>
          </c:tx>
          <c:spPr>
            <a:solidFill>
              <a:schemeClr val="accent6">
                <a:tint val="83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Sheet1!$F$2:$F$7</c:f>
              <c:numCache>
                <c:formatCode>General</c:formatCode>
                <c:ptCount val="6"/>
                <c:pt idx="0">
                  <c:v>1</c:v>
                </c:pt>
                <c:pt idx="1">
                  <c:v>4</c:v>
                </c:pt>
                <c:pt idx="2">
                  <c:v>1</c:v>
                </c:pt>
                <c:pt idx="3">
                  <c:v>0</c:v>
                </c:pt>
                <c:pt idx="4">
                  <c:v>0</c:v>
                </c:pt>
                <c:pt idx="5">
                  <c:v>1</c:v>
                </c:pt>
              </c:numCache>
            </c:numRef>
          </c:val>
        </c:ser>
        <c:ser>
          <c:idx val="5"/>
          <c:order val="5"/>
          <c:tx>
            <c:strRef>
              <c:f>Sheet1!$G$1</c:f>
              <c:strCache>
                <c:ptCount val="1"/>
                <c:pt idx="0">
                  <c:v>#eType5</c:v>
                </c:pt>
              </c:strCache>
            </c:strRef>
          </c:tx>
          <c:spPr>
            <a:solidFill>
              <a:schemeClr val="accent6">
                <a:tint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Sheet1!$G$2:$G$7</c:f>
              <c:numCache>
                <c:formatCode>General</c:formatCode>
                <c:ptCount val="6"/>
                <c:pt idx="0">
                  <c:v>846</c:v>
                </c:pt>
                <c:pt idx="1">
                  <c:v>823</c:v>
                </c:pt>
                <c:pt idx="2">
                  <c:v>519</c:v>
                </c:pt>
                <c:pt idx="3">
                  <c:v>494</c:v>
                </c:pt>
                <c:pt idx="4">
                  <c:v>203</c:v>
                </c:pt>
                <c:pt idx="5">
                  <c:v>691</c:v>
                </c:pt>
              </c:numCache>
            </c:numRef>
          </c:val>
        </c:ser>
        <c:ser>
          <c:idx val="6"/>
          <c:order val="6"/>
          <c:tx>
            <c:strRef>
              <c:f>Sheet1!$H$1</c:f>
              <c:strCache>
                <c:ptCount val="1"/>
                <c:pt idx="0">
                  <c:v>#eType6</c:v>
                </c:pt>
              </c:strCache>
            </c:strRef>
          </c:tx>
          <c:spPr>
            <a:solidFill>
              <a:schemeClr val="accent6">
                <a:tint val="48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Sheet1!$H$2:$H$7</c:f>
              <c:numCache>
                <c:formatCode>General</c:formatCode>
                <c:ptCount val="6"/>
                <c:pt idx="0">
                  <c:v>37</c:v>
                </c:pt>
                <c:pt idx="1">
                  <c:v>24</c:v>
                </c:pt>
                <c:pt idx="2">
                  <c:v>37</c:v>
                </c:pt>
                <c:pt idx="3">
                  <c:v>115</c:v>
                </c:pt>
                <c:pt idx="4">
                  <c:v>110</c:v>
                </c:pt>
                <c:pt idx="5">
                  <c:v>52</c:v>
                </c:pt>
              </c:numCache>
            </c:numRef>
          </c:val>
        </c:ser>
        <c:dLbls>
          <c:showLegendKey val="0"/>
          <c:showVal val="1"/>
          <c:showCatName val="0"/>
          <c:showSerName val="0"/>
          <c:showPercent val="0"/>
          <c:showBubbleSize val="0"/>
        </c:dLbls>
        <c:gapWidth val="150"/>
        <c:shape val="box"/>
        <c:axId val="-1244911248"/>
        <c:axId val="-1244921584"/>
        <c:axId val="-1178514976"/>
      </c:bar3DChart>
      <c:catAx>
        <c:axId val="-124491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4921584"/>
        <c:crosses val="autoZero"/>
        <c:auto val="1"/>
        <c:lblAlgn val="ctr"/>
        <c:lblOffset val="100"/>
        <c:noMultiLvlLbl val="0"/>
      </c:catAx>
      <c:valAx>
        <c:axId val="-1244921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4911248"/>
        <c:crosses val="autoZero"/>
        <c:crossBetween val="between"/>
      </c:valAx>
      <c:serAx>
        <c:axId val="-1178514976"/>
        <c:scaling>
          <c:orientation val="minMax"/>
        </c:scaling>
        <c:delete val="0"/>
        <c:axPos val="b"/>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4921584"/>
      </c:ser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6" name="Footer Placeholder 5">
            <a:extLst>
              <a:ext uri="{FF2B5EF4-FFF2-40B4-BE49-F238E27FC236}">
                <a16:creationId xmlns=""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8" name="Footer Placeholder 7">
            <a:extLst>
              <a:ext uri="{FF2B5EF4-FFF2-40B4-BE49-F238E27FC236}">
                <a16:creationId xmlns=""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4" name="Footer Placeholder 3">
            <a:extLst>
              <a:ext uri="{FF2B5EF4-FFF2-40B4-BE49-F238E27FC236}">
                <a16:creationId xmlns=""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3" name="Footer Placeholder 2">
            <a:extLst>
              <a:ext uri="{FF2B5EF4-FFF2-40B4-BE49-F238E27FC236}">
                <a16:creationId xmlns=""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6" name="Footer Placeholder 5">
            <a:extLst>
              <a:ext uri="{FF2B5EF4-FFF2-40B4-BE49-F238E27FC236}">
                <a16:creationId xmlns=""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6" name="Footer Placeholder 5">
            <a:extLst>
              <a:ext uri="{FF2B5EF4-FFF2-40B4-BE49-F238E27FC236}">
                <a16:creationId xmlns=""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59.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21.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222.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 xmlns:a16="http://schemas.microsoft.com/office/drawing/2014/main" val="3729389960"/>
                    </a:ext>
                  </a:extLst>
                </a:gridCol>
                <a:gridCol w="835710">
                  <a:extLst>
                    <a:ext uri="{9D8B030D-6E8A-4147-A177-3AD203B41FA5}">
                      <a16:colId xmlns="" xmlns:a16="http://schemas.microsoft.com/office/drawing/2014/main" val="2281435260"/>
                    </a:ext>
                  </a:extLst>
                </a:gridCol>
                <a:gridCol w="2108825">
                  <a:extLst>
                    <a:ext uri="{9D8B030D-6E8A-4147-A177-3AD203B41FA5}">
                      <a16:colId xmlns="" xmlns:a16="http://schemas.microsoft.com/office/drawing/2014/main" val="2072369400"/>
                    </a:ext>
                  </a:extLst>
                </a:gridCol>
                <a:gridCol w="981041">
                  <a:extLst>
                    <a:ext uri="{9D8B030D-6E8A-4147-A177-3AD203B41FA5}">
                      <a16:colId xmlns="" xmlns:a16="http://schemas.microsoft.com/office/drawing/2014/main" val="1567139128"/>
                    </a:ext>
                  </a:extLst>
                </a:gridCol>
                <a:gridCol w="1133509">
                  <a:extLst>
                    <a:ext uri="{9D8B030D-6E8A-4147-A177-3AD203B41FA5}">
                      <a16:colId xmlns="" xmlns:a16="http://schemas.microsoft.com/office/drawing/2014/main" val="2267513749"/>
                    </a:ext>
                  </a:extLst>
                </a:gridCol>
                <a:gridCol w="1090938">
                  <a:extLst>
                    <a:ext uri="{9D8B030D-6E8A-4147-A177-3AD203B41FA5}">
                      <a16:colId xmlns="" xmlns:a16="http://schemas.microsoft.com/office/drawing/2014/main" val="44632791"/>
                    </a:ext>
                  </a:extLst>
                </a:gridCol>
                <a:gridCol w="1107710">
                  <a:extLst>
                    <a:ext uri="{9D8B030D-6E8A-4147-A177-3AD203B41FA5}">
                      <a16:colId xmlns="" xmlns:a16="http://schemas.microsoft.com/office/drawing/2014/main" val="3607100143"/>
                    </a:ext>
                  </a:extLst>
                </a:gridCol>
                <a:gridCol w="1420850">
                  <a:extLst>
                    <a:ext uri="{9D8B030D-6E8A-4147-A177-3AD203B41FA5}">
                      <a16:colId xmlns=""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 xmlns:a16="http://schemas.microsoft.com/office/drawing/2014/main" val="3887720006"/>
                    </a:ext>
                  </a:extLst>
                </a:gridCol>
                <a:gridCol w="1617266">
                  <a:extLst>
                    <a:ext uri="{9D8B030D-6E8A-4147-A177-3AD203B41FA5}">
                      <a16:colId xmlns="" xmlns:a16="http://schemas.microsoft.com/office/drawing/2014/main" val="2369791380"/>
                    </a:ext>
                  </a:extLst>
                </a:gridCol>
                <a:gridCol w="1552141">
                  <a:extLst>
                    <a:ext uri="{9D8B030D-6E8A-4147-A177-3AD203B41FA5}">
                      <a16:colId xmlns="" xmlns:a16="http://schemas.microsoft.com/office/drawing/2014/main" val="4058312127"/>
                    </a:ext>
                  </a:extLst>
                </a:gridCol>
                <a:gridCol w="1747516">
                  <a:extLst>
                    <a:ext uri="{9D8B030D-6E8A-4147-A177-3AD203B41FA5}">
                      <a16:colId xmlns="" xmlns:a16="http://schemas.microsoft.com/office/drawing/2014/main" val="749552536"/>
                    </a:ext>
                  </a:extLst>
                </a:gridCol>
                <a:gridCol w="1693244">
                  <a:extLst>
                    <a:ext uri="{9D8B030D-6E8A-4147-A177-3AD203B41FA5}">
                      <a16:colId xmlns="" xmlns:a16="http://schemas.microsoft.com/office/drawing/2014/main" val="1198750373"/>
                    </a:ext>
                  </a:extLst>
                </a:gridCol>
                <a:gridCol w="1638974">
                  <a:extLst>
                    <a:ext uri="{9D8B030D-6E8A-4147-A177-3AD203B41FA5}">
                      <a16:colId xmlns="" xmlns:a16="http://schemas.microsoft.com/office/drawing/2014/main" val="162822564"/>
                    </a:ext>
                  </a:extLst>
                </a:gridCol>
                <a:gridCol w="1975449">
                  <a:extLst>
                    <a:ext uri="{9D8B030D-6E8A-4147-A177-3AD203B41FA5}">
                      <a16:colId xmlns=""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 xmlns:a16="http://schemas.microsoft.com/office/drawing/2014/main" val="4214309962"/>
                    </a:ext>
                  </a:extLst>
                </a:gridCol>
                <a:gridCol w="1018082">
                  <a:extLst>
                    <a:ext uri="{9D8B030D-6E8A-4147-A177-3AD203B41FA5}">
                      <a16:colId xmlns="" xmlns:a16="http://schemas.microsoft.com/office/drawing/2014/main" val="1220333688"/>
                    </a:ext>
                  </a:extLst>
                </a:gridCol>
                <a:gridCol w="1018082">
                  <a:extLst>
                    <a:ext uri="{9D8B030D-6E8A-4147-A177-3AD203B41FA5}">
                      <a16:colId xmlns="" xmlns:a16="http://schemas.microsoft.com/office/drawing/2014/main" val="2480967799"/>
                    </a:ext>
                  </a:extLst>
                </a:gridCol>
                <a:gridCol w="1060029">
                  <a:extLst>
                    <a:ext uri="{9D8B030D-6E8A-4147-A177-3AD203B41FA5}">
                      <a16:colId xmlns="" xmlns:a16="http://schemas.microsoft.com/office/drawing/2014/main" val="4190340588"/>
                    </a:ext>
                  </a:extLst>
                </a:gridCol>
                <a:gridCol w="1884926">
                  <a:extLst>
                    <a:ext uri="{9D8B030D-6E8A-4147-A177-3AD203B41FA5}">
                      <a16:colId xmlns=""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 xmlns:a16="http://schemas.microsoft.com/office/drawing/2014/main" val="2280984329"/>
                    </a:ext>
                  </a:extLst>
                </a:gridCol>
                <a:gridCol w="1332290">
                  <a:extLst>
                    <a:ext uri="{9D8B030D-6E8A-4147-A177-3AD203B41FA5}">
                      <a16:colId xmlns="" xmlns:a16="http://schemas.microsoft.com/office/drawing/2014/main" val="2131263198"/>
                    </a:ext>
                  </a:extLst>
                </a:gridCol>
                <a:gridCol w="1141206">
                  <a:extLst>
                    <a:ext uri="{9D8B030D-6E8A-4147-A177-3AD203B41FA5}">
                      <a16:colId xmlns="" xmlns:a16="http://schemas.microsoft.com/office/drawing/2014/main" val="1097013496"/>
                    </a:ext>
                  </a:extLst>
                </a:gridCol>
                <a:gridCol w="1141206">
                  <a:extLst>
                    <a:ext uri="{9D8B030D-6E8A-4147-A177-3AD203B41FA5}">
                      <a16:colId xmlns="" xmlns:a16="http://schemas.microsoft.com/office/drawing/2014/main" val="2987665690"/>
                    </a:ext>
                  </a:extLst>
                </a:gridCol>
                <a:gridCol w="1141206">
                  <a:extLst>
                    <a:ext uri="{9D8B030D-6E8A-4147-A177-3AD203B41FA5}">
                      <a16:colId xmlns="" xmlns:a16="http://schemas.microsoft.com/office/drawing/2014/main" val="2828808762"/>
                    </a:ext>
                  </a:extLst>
                </a:gridCol>
                <a:gridCol w="1141206">
                  <a:extLst>
                    <a:ext uri="{9D8B030D-6E8A-4147-A177-3AD203B41FA5}">
                      <a16:colId xmlns="" xmlns:a16="http://schemas.microsoft.com/office/drawing/2014/main" val="204906864"/>
                    </a:ext>
                  </a:extLst>
                </a:gridCol>
                <a:gridCol w="1141206">
                  <a:extLst>
                    <a:ext uri="{9D8B030D-6E8A-4147-A177-3AD203B41FA5}">
                      <a16:colId xmlns="" xmlns:a16="http://schemas.microsoft.com/office/drawing/2014/main" val="1984915671"/>
                    </a:ext>
                  </a:extLst>
                </a:gridCol>
                <a:gridCol w="1141206">
                  <a:extLst>
                    <a:ext uri="{9D8B030D-6E8A-4147-A177-3AD203B41FA5}">
                      <a16:colId xmlns="" xmlns:a16="http://schemas.microsoft.com/office/drawing/2014/main" val="1162398049"/>
                    </a:ext>
                  </a:extLst>
                </a:gridCol>
                <a:gridCol w="1141206">
                  <a:extLst>
                    <a:ext uri="{9D8B030D-6E8A-4147-A177-3AD203B41FA5}">
                      <a16:colId xmlns="" xmlns:a16="http://schemas.microsoft.com/office/drawing/2014/main"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a:t>
                      </a:r>
                      <a:r>
                        <a:rPr lang="en-US" sz="1800" dirty="0" smtClean="0"/>
                        <a:t>eType0</a:t>
                      </a:r>
                      <a:endParaRPr lang="en-US" sz="1800" dirty="0"/>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eType1</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eType2</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eType3</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eType4</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eType5</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eType6</a:t>
                      </a:r>
                      <a:endParaRPr lang="en-US" sz="1800" dirty="0"/>
                    </a:p>
                  </a:txBody>
                  <a:tcPr anchor="ctr"/>
                </a:tc>
                <a:extLst>
                  <a:ext uri="{0D108BD9-81ED-4DB2-BD59-A6C34878D82A}">
                    <a16:rowId xmlns="" xmlns:a16="http://schemas.microsoft.com/office/drawing/2014/main"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 xmlns:a16="http://schemas.microsoft.com/office/drawing/2014/main"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 xmlns:a16="http://schemas.microsoft.com/office/drawing/2014/main"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 xmlns:a16="http://schemas.microsoft.com/office/drawing/2014/main"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 xmlns:a16="http://schemas.microsoft.com/office/drawing/2014/main"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 xmlns:a16="http://schemas.microsoft.com/office/drawing/2014/main"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 xmlns:a16="http://schemas.microsoft.com/office/drawing/2014/main"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78610520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hacker groups</a:t>
            </a:r>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smtClean="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smtClean="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smtClean="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smtClean="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smtClean="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smtClean="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 xmlns:a16="http://schemas.microsoft.com/office/drawing/2014/main" val="2681313205"/>
                    </a:ext>
                  </a:extLst>
                </a:gridCol>
                <a:gridCol w="1691746">
                  <a:extLst>
                    <a:ext uri="{9D8B030D-6E8A-4147-A177-3AD203B41FA5}">
                      <a16:colId xmlns="" xmlns:a16="http://schemas.microsoft.com/office/drawing/2014/main" val="1274565177"/>
                    </a:ext>
                  </a:extLst>
                </a:gridCol>
                <a:gridCol w="1691746">
                  <a:extLst>
                    <a:ext uri="{9D8B030D-6E8A-4147-A177-3AD203B41FA5}">
                      <a16:colId xmlns="" xmlns:a16="http://schemas.microsoft.com/office/drawing/2014/main" val="3327581110"/>
                    </a:ext>
                  </a:extLst>
                </a:gridCol>
                <a:gridCol w="1691746">
                  <a:extLst>
                    <a:ext uri="{9D8B030D-6E8A-4147-A177-3AD203B41FA5}">
                      <a16:colId xmlns="" xmlns:a16="http://schemas.microsoft.com/office/drawing/2014/main" val="557321545"/>
                    </a:ext>
                  </a:extLst>
                </a:gridCol>
                <a:gridCol w="1691746">
                  <a:extLst>
                    <a:ext uri="{9D8B030D-6E8A-4147-A177-3AD203B41FA5}">
                      <a16:colId xmlns="" xmlns:a16="http://schemas.microsoft.com/office/drawing/2014/main" val="906998426"/>
                    </a:ext>
                  </a:extLst>
                </a:gridCol>
                <a:gridCol w="1691746">
                  <a:extLst>
                    <a:ext uri="{9D8B030D-6E8A-4147-A177-3AD203B41FA5}">
                      <a16:colId xmlns=""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686457" y="3554320"/>
            <a:ext cx="2245076" cy="2227019"/>
          </a:xfrm>
          <a:prstGeom prst="rect">
            <a:avLst/>
          </a:prstGeom>
        </p:spPr>
      </p:pic>
      <p:pic>
        <p:nvPicPr>
          <p:cNvPr id="5" name="Picture 4"/>
          <p:cNvPicPr>
            <a:picLocks noChangeAspect="1"/>
          </p:cNvPicPr>
          <p:nvPr/>
        </p:nvPicPr>
        <p:blipFill>
          <a:blip r:embed="rId3"/>
          <a:stretch>
            <a:fillRect/>
          </a:stretch>
        </p:blipFill>
        <p:spPr>
          <a:xfrm>
            <a:off x="823449" y="1605827"/>
            <a:ext cx="2197661" cy="1924293"/>
          </a:xfrm>
          <a:prstGeom prst="rect">
            <a:avLst/>
          </a:prstGeom>
        </p:spPr>
      </p:pic>
      <p:pic>
        <p:nvPicPr>
          <p:cNvPr id="6" name="Picture 5"/>
          <p:cNvPicPr>
            <a:picLocks noChangeAspect="1"/>
          </p:cNvPicPr>
          <p:nvPr/>
        </p:nvPicPr>
        <p:blipFill>
          <a:blip r:embed="rId4"/>
          <a:stretch>
            <a:fillRect/>
          </a:stretch>
        </p:blipFill>
        <p:spPr>
          <a:xfrm>
            <a:off x="4933083" y="1350861"/>
            <a:ext cx="1849826" cy="1839462"/>
          </a:xfrm>
          <a:prstGeom prst="rect">
            <a:avLst/>
          </a:prstGeom>
        </p:spPr>
      </p:pic>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pic>
        <p:nvPicPr>
          <p:cNvPr id="10" name="Picture 9"/>
          <p:cNvPicPr>
            <a:picLocks noChangeAspect="1"/>
          </p:cNvPicPr>
          <p:nvPr/>
        </p:nvPicPr>
        <p:blipFill>
          <a:blip r:embed="rId5"/>
          <a:stretch>
            <a:fillRect/>
          </a:stretch>
        </p:blipFill>
        <p:spPr>
          <a:xfrm>
            <a:off x="8596882" y="1399133"/>
            <a:ext cx="1873693" cy="1910330"/>
          </a:xfrm>
          <a:prstGeom prst="rect">
            <a:avLst/>
          </a:prstGeom>
        </p:spPr>
      </p:pic>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pic>
        <p:nvPicPr>
          <p:cNvPr id="12" name="Picture 11"/>
          <p:cNvPicPr>
            <a:picLocks noChangeAspect="1"/>
          </p:cNvPicPr>
          <p:nvPr/>
        </p:nvPicPr>
        <p:blipFill>
          <a:blip r:embed="rId6"/>
          <a:stretch>
            <a:fillRect/>
          </a:stretch>
        </p:blipFill>
        <p:spPr>
          <a:xfrm>
            <a:off x="1095685" y="4281851"/>
            <a:ext cx="1950471" cy="1842965"/>
          </a:xfrm>
          <a:prstGeom prst="rect">
            <a:avLst/>
          </a:prstGeom>
        </p:spPr>
      </p:pic>
      <p:sp>
        <p:nvSpPr>
          <p:cNvPr id="14" name="TextBox 13"/>
          <p:cNvSpPr txBox="1"/>
          <p:nvPr/>
        </p:nvSpPr>
        <p:spPr>
          <a:xfrm>
            <a:off x="1689382" y="6320923"/>
            <a:ext cx="508959" cy="369332"/>
          </a:xfrm>
          <a:prstGeom prst="rect">
            <a:avLst/>
          </a:prstGeom>
          <a:noFill/>
        </p:spPr>
        <p:txBody>
          <a:bodyPr wrap="square" rtlCol="0">
            <a:spAutoFit/>
          </a:bodyPr>
          <a:lstStyle/>
          <a:p>
            <a:r>
              <a:rPr lang="en-IN" dirty="0" smtClean="0"/>
              <a:t>G4</a:t>
            </a:r>
            <a:endParaRPr lang="en-GB" dirty="0"/>
          </a:p>
        </p:txBody>
      </p:sp>
      <p:pic>
        <p:nvPicPr>
          <p:cNvPr id="15" name="Picture 14"/>
          <p:cNvPicPr>
            <a:picLocks noChangeAspect="1"/>
          </p:cNvPicPr>
          <p:nvPr/>
        </p:nvPicPr>
        <p:blipFill>
          <a:blip r:embed="rId7"/>
          <a:stretch>
            <a:fillRect/>
          </a:stretch>
        </p:blipFill>
        <p:spPr>
          <a:xfrm>
            <a:off x="8587377" y="4281851"/>
            <a:ext cx="2063908" cy="2124610"/>
          </a:xfrm>
          <a:prstGeom prst="rect">
            <a:avLst/>
          </a:prstGeom>
        </p:spPr>
      </p:pic>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spTree>
    <p:extLst>
      <p:ext uri="{BB962C8B-B14F-4D97-AF65-F5344CB8AC3E}">
        <p14:creationId xmlns:p14="http://schemas.microsoft.com/office/powerpoint/2010/main" val="30132218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852391" y="1495065"/>
            <a:ext cx="2347673" cy="2328791"/>
          </a:xfrm>
          <a:prstGeom prst="rect">
            <a:avLst/>
          </a:prstGeom>
        </p:spPr>
      </p:pic>
      <p:sp>
        <p:nvSpPr>
          <p:cNvPr id="7" name="TextBox 6"/>
          <p:cNvSpPr txBox="1"/>
          <p:nvPr/>
        </p:nvSpPr>
        <p:spPr>
          <a:xfrm>
            <a:off x="5478449" y="3947989"/>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3" name="Picture 2"/>
          <p:cNvPicPr>
            <a:picLocks noChangeAspect="1"/>
          </p:cNvPicPr>
          <p:nvPr/>
        </p:nvPicPr>
        <p:blipFill>
          <a:blip r:embed="rId3"/>
          <a:stretch>
            <a:fillRect/>
          </a:stretch>
        </p:blipFill>
        <p:spPr>
          <a:xfrm>
            <a:off x="1230610" y="1554121"/>
            <a:ext cx="2364654" cy="2401795"/>
          </a:xfrm>
          <a:prstGeom prst="rect">
            <a:avLst/>
          </a:prstGeom>
        </p:spPr>
      </p:pic>
      <p:pic>
        <p:nvPicPr>
          <p:cNvPr id="13" name="Picture 12"/>
          <p:cNvPicPr>
            <a:picLocks noChangeAspect="1"/>
          </p:cNvPicPr>
          <p:nvPr/>
        </p:nvPicPr>
        <p:blipFill>
          <a:blip r:embed="rId4"/>
          <a:stretch>
            <a:fillRect/>
          </a:stretch>
        </p:blipFill>
        <p:spPr>
          <a:xfrm>
            <a:off x="8457191" y="1371296"/>
            <a:ext cx="2169003" cy="2256936"/>
          </a:xfrm>
          <a:prstGeom prst="rect">
            <a:avLst/>
          </a:prstGeom>
        </p:spPr>
      </p:pic>
      <p:pic>
        <p:nvPicPr>
          <p:cNvPr id="17" name="Picture 16"/>
          <p:cNvPicPr>
            <a:picLocks noChangeAspect="1"/>
          </p:cNvPicPr>
          <p:nvPr/>
        </p:nvPicPr>
        <p:blipFill>
          <a:blip r:embed="rId5"/>
          <a:stretch>
            <a:fillRect/>
          </a:stretch>
        </p:blipFill>
        <p:spPr>
          <a:xfrm>
            <a:off x="1695134" y="4386647"/>
            <a:ext cx="2044265" cy="1930695"/>
          </a:xfrm>
          <a:prstGeom prst="rect">
            <a:avLst/>
          </a:prstGeom>
        </p:spPr>
      </p:pic>
      <p:pic>
        <p:nvPicPr>
          <p:cNvPr id="18" name="Picture 17"/>
          <p:cNvPicPr>
            <a:picLocks noChangeAspect="1"/>
          </p:cNvPicPr>
          <p:nvPr/>
        </p:nvPicPr>
        <p:blipFill>
          <a:blip r:embed="rId6"/>
          <a:stretch>
            <a:fillRect/>
          </a:stretch>
        </p:blipFill>
        <p:spPr>
          <a:xfrm>
            <a:off x="8387030" y="4267747"/>
            <a:ext cx="2080025" cy="1787450"/>
          </a:xfrm>
          <a:prstGeom prst="rect">
            <a:avLst/>
          </a:prstGeom>
        </p:spPr>
      </p:pic>
      <p:pic>
        <p:nvPicPr>
          <p:cNvPr id="15" name="Picture 14"/>
          <p:cNvPicPr>
            <a:picLocks noChangeAspect="1"/>
          </p:cNvPicPr>
          <p:nvPr/>
        </p:nvPicPr>
        <p:blipFill>
          <a:blip r:embed="rId7"/>
          <a:stretch>
            <a:fillRect/>
          </a:stretch>
        </p:blipFill>
        <p:spPr>
          <a:xfrm>
            <a:off x="5063533" y="4557691"/>
            <a:ext cx="1849826" cy="1839462"/>
          </a:xfrm>
          <a:prstGeom prst="rect">
            <a:avLst/>
          </a:prstGeom>
        </p:spPr>
      </p:pic>
      <p:sp>
        <p:nvSpPr>
          <p:cNvPr id="19" name="TextBox 18"/>
          <p:cNvSpPr txBox="1"/>
          <p:nvPr/>
        </p:nvSpPr>
        <p:spPr>
          <a:xfrm>
            <a:off x="5587041" y="6268191"/>
            <a:ext cx="770627" cy="369332"/>
          </a:xfrm>
          <a:prstGeom prst="rect">
            <a:avLst/>
          </a:prstGeom>
          <a:noFill/>
        </p:spPr>
        <p:txBody>
          <a:bodyPr wrap="square" rtlCol="0">
            <a:spAutoFit/>
          </a:bodyPr>
          <a:lstStyle/>
          <a:p>
            <a:r>
              <a:rPr lang="en-IN" dirty="0" smtClean="0"/>
              <a:t>Q1G2</a:t>
            </a:r>
            <a:endParaRPr lang="en-GB" dirty="0"/>
          </a:p>
        </p:txBody>
      </p:sp>
    </p:spTree>
    <p:extLst>
      <p:ext uri="{BB962C8B-B14F-4D97-AF65-F5344CB8AC3E}">
        <p14:creationId xmlns:p14="http://schemas.microsoft.com/office/powerpoint/2010/main" val="40702921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0921" y="6320923"/>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572000" y="3545094"/>
            <a:ext cx="2263283" cy="1919097"/>
          </a:xfrm>
          <a:prstGeom prst="rect">
            <a:avLst/>
          </a:prstGeom>
        </p:spPr>
      </p:pic>
      <p:pic>
        <p:nvPicPr>
          <p:cNvPr id="13" name="Picture 12"/>
          <p:cNvPicPr>
            <a:picLocks noChangeAspect="1"/>
          </p:cNvPicPr>
          <p:nvPr/>
        </p:nvPicPr>
        <p:blipFill>
          <a:blip r:embed="rId3"/>
          <a:stretch>
            <a:fillRect/>
          </a:stretch>
        </p:blipFill>
        <p:spPr>
          <a:xfrm>
            <a:off x="1442341" y="1671614"/>
            <a:ext cx="1995078" cy="1799595"/>
          </a:xfrm>
          <a:prstGeom prst="rect">
            <a:avLst/>
          </a:prstGeom>
        </p:spPr>
      </p:pic>
      <p:pic>
        <p:nvPicPr>
          <p:cNvPr id="17" name="Picture 16"/>
          <p:cNvPicPr>
            <a:picLocks noChangeAspect="1"/>
          </p:cNvPicPr>
          <p:nvPr/>
        </p:nvPicPr>
        <p:blipFill>
          <a:blip r:embed="rId4"/>
          <a:stretch>
            <a:fillRect/>
          </a:stretch>
        </p:blipFill>
        <p:spPr>
          <a:xfrm>
            <a:off x="4612642" y="1030952"/>
            <a:ext cx="2435140" cy="2169489"/>
          </a:xfrm>
          <a:prstGeom prst="rect">
            <a:avLst/>
          </a:prstGeom>
        </p:spPr>
      </p:pic>
      <p:pic>
        <p:nvPicPr>
          <p:cNvPr id="18" name="Picture 17"/>
          <p:cNvPicPr>
            <a:picLocks noChangeAspect="1"/>
          </p:cNvPicPr>
          <p:nvPr/>
        </p:nvPicPr>
        <p:blipFill>
          <a:blip r:embed="rId5"/>
          <a:stretch>
            <a:fillRect/>
          </a:stretch>
        </p:blipFill>
        <p:spPr>
          <a:xfrm>
            <a:off x="8458133" y="1030952"/>
            <a:ext cx="2380117" cy="2329476"/>
          </a:xfrm>
          <a:prstGeom prst="rect">
            <a:avLst/>
          </a:prstGeom>
        </p:spPr>
      </p:pic>
      <p:pic>
        <p:nvPicPr>
          <p:cNvPr id="19" name="Picture 18"/>
          <p:cNvPicPr>
            <a:picLocks noChangeAspect="1"/>
          </p:cNvPicPr>
          <p:nvPr/>
        </p:nvPicPr>
        <p:blipFill>
          <a:blip r:embed="rId6"/>
          <a:stretch>
            <a:fillRect/>
          </a:stretch>
        </p:blipFill>
        <p:spPr>
          <a:xfrm>
            <a:off x="1117852" y="4112507"/>
            <a:ext cx="2319567" cy="2092794"/>
          </a:xfrm>
          <a:prstGeom prst="rect">
            <a:avLst/>
          </a:prstGeom>
        </p:spPr>
      </p:pic>
      <p:pic>
        <p:nvPicPr>
          <p:cNvPr id="20" name="Picture 19"/>
          <p:cNvPicPr>
            <a:picLocks noChangeAspect="1"/>
          </p:cNvPicPr>
          <p:nvPr/>
        </p:nvPicPr>
        <p:blipFill>
          <a:blip r:embed="rId7"/>
          <a:stretch>
            <a:fillRect/>
          </a:stretch>
        </p:blipFill>
        <p:spPr>
          <a:xfrm>
            <a:off x="8386709" y="4085218"/>
            <a:ext cx="2327934" cy="2120083"/>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 xmlns:a16="http://schemas.microsoft.com/office/drawing/2014/main" val="234728728"/>
                    </a:ext>
                  </a:extLst>
                </a:gridCol>
                <a:gridCol w="1564615">
                  <a:extLst>
                    <a:ext uri="{9D8B030D-6E8A-4147-A177-3AD203B41FA5}">
                      <a16:colId xmlns="" xmlns:a16="http://schemas.microsoft.com/office/drawing/2014/main" val="1073814496"/>
                    </a:ext>
                  </a:extLst>
                </a:gridCol>
                <a:gridCol w="1564615">
                  <a:extLst>
                    <a:ext uri="{9D8B030D-6E8A-4147-A177-3AD203B41FA5}">
                      <a16:colId xmlns="" xmlns:a16="http://schemas.microsoft.com/office/drawing/2014/main" val="1589982913"/>
                    </a:ext>
                  </a:extLst>
                </a:gridCol>
                <a:gridCol w="1564615">
                  <a:extLst>
                    <a:ext uri="{9D8B030D-6E8A-4147-A177-3AD203B41FA5}">
                      <a16:colId xmlns=""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 xmlns:a16="http://schemas.microsoft.com/office/drawing/2014/main" val="3342183739"/>
                  </a:ext>
                </a:extLst>
              </a:tr>
            </a:tbl>
          </a:graphicData>
        </a:graphic>
      </p:graphicFrame>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548222" y="3578657"/>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15" name="Picture 14"/>
          <p:cNvPicPr>
            <a:picLocks noChangeAspect="1"/>
          </p:cNvPicPr>
          <p:nvPr/>
        </p:nvPicPr>
        <p:blipFill>
          <a:blip r:embed="rId2"/>
          <a:stretch>
            <a:fillRect/>
          </a:stretch>
        </p:blipFill>
        <p:spPr>
          <a:xfrm>
            <a:off x="4829394" y="1528999"/>
            <a:ext cx="2263283" cy="1919097"/>
          </a:xfrm>
          <a:prstGeom prst="rect">
            <a:avLst/>
          </a:prstGeom>
        </p:spPr>
      </p:pic>
      <p:pic>
        <p:nvPicPr>
          <p:cNvPr id="5" name="Picture 4"/>
          <p:cNvPicPr>
            <a:picLocks noChangeAspect="1"/>
          </p:cNvPicPr>
          <p:nvPr/>
        </p:nvPicPr>
        <p:blipFill>
          <a:blip r:embed="rId3"/>
          <a:stretch>
            <a:fillRect/>
          </a:stretch>
        </p:blipFill>
        <p:spPr>
          <a:xfrm>
            <a:off x="1461196" y="1751972"/>
            <a:ext cx="2207544" cy="2196017"/>
          </a:xfrm>
          <a:prstGeom prst="rect">
            <a:avLst/>
          </a:prstGeom>
        </p:spPr>
      </p:pic>
      <p:pic>
        <p:nvPicPr>
          <p:cNvPr id="6" name="Picture 5"/>
          <p:cNvPicPr>
            <a:picLocks noChangeAspect="1"/>
          </p:cNvPicPr>
          <p:nvPr/>
        </p:nvPicPr>
        <p:blipFill>
          <a:blip r:embed="rId4"/>
          <a:stretch>
            <a:fillRect/>
          </a:stretch>
        </p:blipFill>
        <p:spPr>
          <a:xfrm>
            <a:off x="8461566" y="1503405"/>
            <a:ext cx="2509323" cy="2335064"/>
          </a:xfrm>
          <a:prstGeom prst="rect">
            <a:avLst/>
          </a:prstGeom>
        </p:spPr>
      </p:pic>
      <p:pic>
        <p:nvPicPr>
          <p:cNvPr id="9" name="Picture 8"/>
          <p:cNvPicPr>
            <a:picLocks noChangeAspect="1"/>
          </p:cNvPicPr>
          <p:nvPr/>
        </p:nvPicPr>
        <p:blipFill>
          <a:blip r:embed="rId5"/>
          <a:stretch>
            <a:fillRect/>
          </a:stretch>
        </p:blipFill>
        <p:spPr>
          <a:xfrm>
            <a:off x="1647992" y="4278701"/>
            <a:ext cx="2105343" cy="2105343"/>
          </a:xfrm>
          <a:prstGeom prst="rect">
            <a:avLst/>
          </a:prstGeom>
        </p:spPr>
      </p:pic>
      <p:pic>
        <p:nvPicPr>
          <p:cNvPr id="10" name="Picture 9"/>
          <p:cNvPicPr>
            <a:picLocks noChangeAspect="1"/>
          </p:cNvPicPr>
          <p:nvPr/>
        </p:nvPicPr>
        <p:blipFill>
          <a:blip r:embed="rId6"/>
          <a:stretch>
            <a:fillRect/>
          </a:stretch>
        </p:blipFill>
        <p:spPr>
          <a:xfrm>
            <a:off x="8721872" y="4278701"/>
            <a:ext cx="1994063" cy="1899948"/>
          </a:xfrm>
          <a:prstGeom prst="rect">
            <a:avLst/>
          </a:prstGeom>
        </p:spPr>
      </p:pic>
      <p:sp>
        <p:nvSpPr>
          <p:cNvPr id="13" name="TextBox 12"/>
          <p:cNvSpPr txBox="1"/>
          <p:nvPr/>
        </p:nvSpPr>
        <p:spPr>
          <a:xfrm>
            <a:off x="5771268" y="6309974"/>
            <a:ext cx="508959" cy="369332"/>
          </a:xfrm>
          <a:prstGeom prst="rect">
            <a:avLst/>
          </a:prstGeom>
          <a:noFill/>
        </p:spPr>
        <p:txBody>
          <a:bodyPr wrap="square" rtlCol="0">
            <a:spAutoFit/>
          </a:bodyPr>
          <a:lstStyle/>
          <a:p>
            <a:r>
              <a:rPr lang="en-IN" dirty="0" smtClean="0"/>
              <a:t>G2</a:t>
            </a:r>
            <a:endParaRPr lang="en-GB" dirty="0"/>
          </a:p>
        </p:txBody>
      </p:sp>
      <p:pic>
        <p:nvPicPr>
          <p:cNvPr id="17" name="Picture 16"/>
          <p:cNvPicPr>
            <a:picLocks noChangeAspect="1"/>
          </p:cNvPicPr>
          <p:nvPr/>
        </p:nvPicPr>
        <p:blipFill>
          <a:blip r:embed="rId7"/>
          <a:stretch>
            <a:fillRect/>
          </a:stretch>
        </p:blipFill>
        <p:spPr>
          <a:xfrm>
            <a:off x="4829394" y="4207801"/>
            <a:ext cx="2435140" cy="2169489"/>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41751"/>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9548" y="6295647"/>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815789" y="3569795"/>
            <a:ext cx="2084412" cy="1959539"/>
          </a:xfrm>
          <a:prstGeom prst="rect">
            <a:avLst/>
          </a:prstGeom>
        </p:spPr>
      </p:pic>
      <p:pic>
        <p:nvPicPr>
          <p:cNvPr id="13" name="Picture 12"/>
          <p:cNvPicPr>
            <a:picLocks noChangeAspect="1"/>
          </p:cNvPicPr>
          <p:nvPr/>
        </p:nvPicPr>
        <p:blipFill>
          <a:blip r:embed="rId3"/>
          <a:stretch>
            <a:fillRect/>
          </a:stretch>
        </p:blipFill>
        <p:spPr>
          <a:xfrm>
            <a:off x="1442706" y="1605791"/>
            <a:ext cx="2104035" cy="1931240"/>
          </a:xfrm>
          <a:prstGeom prst="rect">
            <a:avLst/>
          </a:prstGeom>
        </p:spPr>
      </p:pic>
      <p:pic>
        <p:nvPicPr>
          <p:cNvPr id="17" name="Picture 16"/>
          <p:cNvPicPr>
            <a:picLocks noChangeAspect="1"/>
          </p:cNvPicPr>
          <p:nvPr/>
        </p:nvPicPr>
        <p:blipFill>
          <a:blip r:embed="rId4"/>
          <a:stretch>
            <a:fillRect/>
          </a:stretch>
        </p:blipFill>
        <p:spPr>
          <a:xfrm>
            <a:off x="4815789" y="1397479"/>
            <a:ext cx="1826496" cy="1760952"/>
          </a:xfrm>
          <a:prstGeom prst="rect">
            <a:avLst/>
          </a:prstGeom>
        </p:spPr>
      </p:pic>
      <p:pic>
        <p:nvPicPr>
          <p:cNvPr id="18" name="Picture 17"/>
          <p:cNvPicPr>
            <a:picLocks noChangeAspect="1"/>
          </p:cNvPicPr>
          <p:nvPr/>
        </p:nvPicPr>
        <p:blipFill>
          <a:blip r:embed="rId5"/>
          <a:stretch>
            <a:fillRect/>
          </a:stretch>
        </p:blipFill>
        <p:spPr>
          <a:xfrm>
            <a:off x="8463606" y="1087423"/>
            <a:ext cx="2311450" cy="2187236"/>
          </a:xfrm>
          <a:prstGeom prst="rect">
            <a:avLst/>
          </a:prstGeom>
        </p:spPr>
      </p:pic>
      <p:pic>
        <p:nvPicPr>
          <p:cNvPr id="19" name="Picture 18"/>
          <p:cNvPicPr>
            <a:picLocks noChangeAspect="1"/>
          </p:cNvPicPr>
          <p:nvPr/>
        </p:nvPicPr>
        <p:blipFill>
          <a:blip r:embed="rId6"/>
          <a:stretch>
            <a:fillRect/>
          </a:stretch>
        </p:blipFill>
        <p:spPr>
          <a:xfrm>
            <a:off x="1168399" y="4331668"/>
            <a:ext cx="1962990" cy="1823109"/>
          </a:xfrm>
          <a:prstGeom prst="rect">
            <a:avLst/>
          </a:prstGeom>
        </p:spPr>
      </p:pic>
      <p:pic>
        <p:nvPicPr>
          <p:cNvPr id="20" name="Picture 19"/>
          <p:cNvPicPr>
            <a:picLocks noChangeAspect="1"/>
          </p:cNvPicPr>
          <p:nvPr/>
        </p:nvPicPr>
        <p:blipFill>
          <a:blip r:embed="rId7"/>
          <a:stretch>
            <a:fillRect/>
          </a:stretch>
        </p:blipFill>
        <p:spPr>
          <a:xfrm>
            <a:off x="8557791" y="4214856"/>
            <a:ext cx="1904923" cy="1939921"/>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413258" y="376332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236649" y="6308506"/>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146635" y="6184646"/>
            <a:ext cx="766873" cy="369332"/>
          </a:xfrm>
          <a:prstGeom prst="rect">
            <a:avLst/>
          </a:prstGeom>
          <a:noFill/>
        </p:spPr>
        <p:txBody>
          <a:bodyPr wrap="square" rtlCol="0">
            <a:spAutoFit/>
          </a:bodyPr>
          <a:lstStyle/>
          <a:p>
            <a:r>
              <a:rPr lang="en-IN" dirty="0" smtClean="0"/>
              <a:t>Q3G2</a:t>
            </a:r>
            <a:endParaRPr lang="en-GB" dirty="0"/>
          </a:p>
        </p:txBody>
      </p:sp>
      <p:pic>
        <p:nvPicPr>
          <p:cNvPr id="13" name="Picture 12"/>
          <p:cNvPicPr>
            <a:picLocks noChangeAspect="1"/>
          </p:cNvPicPr>
          <p:nvPr/>
        </p:nvPicPr>
        <p:blipFill>
          <a:blip r:embed="rId2"/>
          <a:stretch>
            <a:fillRect/>
          </a:stretch>
        </p:blipFill>
        <p:spPr>
          <a:xfrm>
            <a:off x="4918830" y="1604513"/>
            <a:ext cx="2084412" cy="1959539"/>
          </a:xfrm>
          <a:prstGeom prst="rect">
            <a:avLst/>
          </a:prstGeom>
        </p:spPr>
      </p:pic>
      <p:pic>
        <p:nvPicPr>
          <p:cNvPr id="3" name="Picture 2"/>
          <p:cNvPicPr>
            <a:picLocks noChangeAspect="1"/>
          </p:cNvPicPr>
          <p:nvPr/>
        </p:nvPicPr>
        <p:blipFill>
          <a:blip r:embed="rId3"/>
          <a:stretch>
            <a:fillRect/>
          </a:stretch>
        </p:blipFill>
        <p:spPr>
          <a:xfrm>
            <a:off x="1415523" y="1703934"/>
            <a:ext cx="2350769" cy="2121289"/>
          </a:xfrm>
          <a:prstGeom prst="rect">
            <a:avLst/>
          </a:prstGeom>
        </p:spPr>
      </p:pic>
      <p:pic>
        <p:nvPicPr>
          <p:cNvPr id="4" name="Picture 3"/>
          <p:cNvPicPr>
            <a:picLocks noChangeAspect="1"/>
          </p:cNvPicPr>
          <p:nvPr/>
        </p:nvPicPr>
        <p:blipFill>
          <a:blip r:embed="rId4"/>
          <a:stretch>
            <a:fillRect/>
          </a:stretch>
        </p:blipFill>
        <p:spPr>
          <a:xfrm>
            <a:off x="8673978" y="1604513"/>
            <a:ext cx="2281217" cy="2158810"/>
          </a:xfrm>
          <a:prstGeom prst="rect">
            <a:avLst/>
          </a:prstGeom>
        </p:spPr>
      </p:pic>
      <p:pic>
        <p:nvPicPr>
          <p:cNvPr id="12" name="Picture 11"/>
          <p:cNvPicPr>
            <a:picLocks noChangeAspect="1"/>
          </p:cNvPicPr>
          <p:nvPr/>
        </p:nvPicPr>
        <p:blipFill>
          <a:blip r:embed="rId5"/>
          <a:stretch>
            <a:fillRect/>
          </a:stretch>
        </p:blipFill>
        <p:spPr>
          <a:xfrm>
            <a:off x="1607937" y="4331470"/>
            <a:ext cx="2239443" cy="1926126"/>
          </a:xfrm>
          <a:prstGeom prst="rect">
            <a:avLst/>
          </a:prstGeom>
        </p:spPr>
      </p:pic>
      <p:pic>
        <p:nvPicPr>
          <p:cNvPr id="17" name="Picture 16"/>
          <p:cNvPicPr>
            <a:picLocks noChangeAspect="1"/>
          </p:cNvPicPr>
          <p:nvPr/>
        </p:nvPicPr>
        <p:blipFill>
          <a:blip r:embed="rId6"/>
          <a:stretch>
            <a:fillRect/>
          </a:stretch>
        </p:blipFill>
        <p:spPr>
          <a:xfrm>
            <a:off x="8370261" y="4207801"/>
            <a:ext cx="1966816" cy="1855669"/>
          </a:xfrm>
          <a:prstGeom prst="rect">
            <a:avLst/>
          </a:prstGeom>
        </p:spPr>
      </p:pic>
      <p:sp>
        <p:nvSpPr>
          <p:cNvPr id="15" name="TextBox 14"/>
          <p:cNvSpPr txBox="1"/>
          <p:nvPr/>
        </p:nvSpPr>
        <p:spPr>
          <a:xfrm>
            <a:off x="5657557" y="6083505"/>
            <a:ext cx="508959" cy="369332"/>
          </a:xfrm>
          <a:prstGeom prst="rect">
            <a:avLst/>
          </a:prstGeom>
          <a:noFill/>
        </p:spPr>
        <p:txBody>
          <a:bodyPr wrap="square" rtlCol="0">
            <a:spAutoFit/>
          </a:bodyPr>
          <a:lstStyle/>
          <a:p>
            <a:r>
              <a:rPr lang="en-IN" dirty="0" smtClean="0"/>
              <a:t>G2</a:t>
            </a:r>
            <a:endParaRPr lang="en-GB" dirty="0"/>
          </a:p>
        </p:txBody>
      </p:sp>
      <p:pic>
        <p:nvPicPr>
          <p:cNvPr id="18" name="Picture 17"/>
          <p:cNvPicPr>
            <a:picLocks noChangeAspect="1"/>
          </p:cNvPicPr>
          <p:nvPr/>
        </p:nvPicPr>
        <p:blipFill>
          <a:blip r:embed="rId7"/>
          <a:stretch>
            <a:fillRect/>
          </a:stretch>
        </p:blipFill>
        <p:spPr>
          <a:xfrm>
            <a:off x="4918830" y="4339233"/>
            <a:ext cx="1826496" cy="1760952"/>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a:t>
            </a:r>
            <a:r>
              <a:rPr lang="en-IN" sz="3600" b="1" dirty="0" smtClean="0">
                <a:latin typeface="Times New Roman" panose="02020603050405020304" pitchFamily="18" charset="0"/>
                <a:cs typeface="Times New Roman" panose="02020603050405020304" pitchFamily="18" charset="0"/>
              </a:rPr>
              <a:t>Rank</a:t>
            </a:r>
            <a:endParaRPr lang="en-IN"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 xmlns:a16="http://schemas.microsoft.com/office/drawing/2014/main" val="20000"/>
                    </a:ext>
                  </a:extLst>
                </a:gridCol>
                <a:gridCol w="2104846">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 xmlns:a16="http://schemas.microsoft.com/office/drawing/2014/main" val="20000"/>
                    </a:ext>
                  </a:extLst>
                </a:gridCol>
                <a:gridCol w="1422691">
                  <a:extLst>
                    <a:ext uri="{9D8B030D-6E8A-4147-A177-3AD203B41FA5}">
                      <a16:colId xmlns="" xmlns:a16="http://schemas.microsoft.com/office/drawing/2014/main" val="20001"/>
                    </a:ext>
                  </a:extLst>
                </a:gridCol>
                <a:gridCol w="1085521">
                  <a:extLst>
                    <a:ext uri="{9D8B030D-6E8A-4147-A177-3AD203B41FA5}">
                      <a16:colId xmlns=""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 xmlns:a16="http://schemas.microsoft.com/office/drawing/2014/main" val="20000"/>
                    </a:ext>
                  </a:extLst>
                </a:gridCol>
                <a:gridCol w="1612065">
                  <a:extLst>
                    <a:ext uri="{9D8B030D-6E8A-4147-A177-3AD203B41FA5}">
                      <a16:colId xmlns="" xmlns:a16="http://schemas.microsoft.com/office/drawing/2014/main" val="20001"/>
                    </a:ext>
                  </a:extLst>
                </a:gridCol>
                <a:gridCol w="1230014">
                  <a:extLst>
                    <a:ext uri="{9D8B030D-6E8A-4147-A177-3AD203B41FA5}">
                      <a16:colId xmlns=""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 xmlns:a16="http://schemas.microsoft.com/office/drawing/2014/main" val="20000"/>
                    </a:ext>
                  </a:extLst>
                </a:gridCol>
                <a:gridCol w="3657600">
                  <a:extLst>
                    <a:ext uri="{9D8B030D-6E8A-4147-A177-3AD203B41FA5}">
                      <a16:colId xmlns=""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5149</TotalTime>
  <Words>6094</Words>
  <Application>Microsoft Office PowerPoint</Application>
  <PresentationFormat>Widescreen</PresentationFormat>
  <Paragraphs>1422</Paragraphs>
  <Slides>223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223</vt:i4>
      </vt:variant>
    </vt:vector>
  </HeadingPairs>
  <TitlesOfParts>
    <vt:vector size="230"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Out Degree</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413</cp:revision>
  <dcterms:created xsi:type="dcterms:W3CDTF">2020-04-21T09:35:12Z</dcterms:created>
  <dcterms:modified xsi:type="dcterms:W3CDTF">2020-07-11T04:12:17Z</dcterms:modified>
</cp:coreProperties>
</file>